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7" r:id="rId5"/>
    <p:sldId id="262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3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unė Balčikonienė" initials="RB" lastIdx="9" clrIdx="0">
    <p:extLst>
      <p:ext uri="{19B8F6BF-5375-455C-9EA6-DF929625EA0E}">
        <p15:presenceInfo xmlns:p15="http://schemas.microsoft.com/office/powerpoint/2012/main" userId="S::r.balcikoniene@labiblioteka.lt::be9cf2e0-548f-484c-916c-3c19f98291d8" providerId="AD"/>
      </p:ext>
    </p:extLst>
  </p:cmAuthor>
  <p:cmAuthor id="2" name="Rita Karpuvienė" initials="RK" lastIdx="1" clrIdx="1">
    <p:extLst>
      <p:ext uri="{19B8F6BF-5375-455C-9EA6-DF929625EA0E}">
        <p15:presenceInfo xmlns:p15="http://schemas.microsoft.com/office/powerpoint/2012/main" userId="S-1-5-21-2010134088-717495306-628847131-16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9-02T13:19:35.883" idx="1">
    <p:pos x="10" y="10"/>
    <p:text>rekomenduojama nerašyti ilgesnių tekstų vien tik didžiosiomis raidėmis - tai apsunkina skaitymą. Pavadinimas gali likti didžiosiomis, paantraštę, metus rašyčiau įprastai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9-02T13:20:47.170" idx="2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9-02T13:22:09.727" idx="4">
    <p:pos x="10" y="10"/>
    <p:text/>
    <p:extLst>
      <p:ext uri="{C676402C-5697-4E1C-873F-D02D1690AC5C}">
        <p15:threadingInfo xmlns:p15="http://schemas.microsoft.com/office/powerpoint/2012/main" timeZoneBias="-180"/>
      </p:ext>
    </p:extLst>
  </p:cm>
  <p:cm authorId="1" dt="2022-09-02T13:23:09.107" idx="6">
    <p:pos x="10" y="146"/>
    <p:text>ieškočiau būdo, kaip "Mažaraščiai" pasakyti kitaip - dabar skamba kaip įžeidimas. Gal net išimam šitą žodį? 
O gal net galima skaidrėje palikti labai lakonišką info:
Lengai suprantamos kalbos tekstus paaiškina iliustracijos! Apžiūrėkite iliustracijas www.ndt.lt
Bet čia tik pasiūlymas :)</p:text>
    <p:extLst>
      <p:ext uri="{C676402C-5697-4E1C-873F-D02D1690AC5C}">
        <p15:threadingInfo xmlns:p15="http://schemas.microsoft.com/office/powerpoint/2012/main" timeZoneBias="-180">
          <p15:parentCm authorId="1" idx="4"/>
        </p15:threadingInfo>
      </p:ext>
    </p:extLst>
  </p:cm>
  <p:cm authorId="1" dt="2022-09-02T13:22:27.735" idx="5">
    <p:pos x="146" y="146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ndt.lt/" TargetMode="Externa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F74345-0EE1-442D-9FAB-112794489E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Lengvai suprantamos kalbos tekstus </a:t>
            </a:r>
            <a:r>
              <a:rPr lang="lt-LT" sz="4400" cap="none" dirty="0">
                <a:latin typeface="Arial" panose="020B0604020202020204" pitchFamily="34" charset="0"/>
                <a:cs typeface="Arial" panose="020B0604020202020204" pitchFamily="34" charset="0"/>
              </a:rPr>
              <a:t>paaiškinančios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 iliustracijos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863B02F-A0E9-4177-BCD2-DE09CC7CAF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Iliustracijas kūrė šalies menininkai kūrybinėse dirbtuvėse</a:t>
            </a:r>
          </a:p>
          <a:p>
            <a:r>
              <a:rPr lang="lt-LT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metai</a:t>
            </a:r>
            <a:endParaRPr lang="lt-L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AE4B3B-B982-49ED-9E79-280682F87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4525" y="90280"/>
            <a:ext cx="2657475" cy="952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1C808C-DBBF-49CA-B4C4-B0644BF2E79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50" y="5969856"/>
            <a:ext cx="704850" cy="577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332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F8A68-69BC-47FB-B103-3FED0951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Kūrybinės dirbtuvės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F331D-BFBC-4F65-87D1-63FB5C7D5B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576223"/>
            <a:ext cx="10363826" cy="321497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            Š. m. rugpjūčio 25 d. 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VšĮ </a:t>
            </a:r>
            <a:r>
              <a:rPr lang="lt-LT" cap="none" dirty="0" err="1">
                <a:latin typeface="Arial" panose="020B0604020202020204" pitchFamily="34" charset="0"/>
                <a:cs typeface="Arial" panose="020B0604020202020204" pitchFamily="34" charset="0"/>
              </a:rPr>
              <a:t>Valakupių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 reabilitacijos centre vyko </a:t>
            </a: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kūrybinės dirbtuvės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. Joms vadovavo </a:t>
            </a:r>
            <a:r>
              <a:rPr lang="lt-LT" cap="none" dirty="0" err="1">
                <a:latin typeface="Arial" panose="020B0604020202020204" pitchFamily="34" charset="0"/>
                <a:cs typeface="Arial" panose="020B0604020202020204" pitchFamily="34" charset="0"/>
              </a:rPr>
              <a:t>edukatorius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, animacijos režisierius ir dailininkas </a:t>
            </a: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Antanas Skučas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            Iliustracijas kūrė dailininkai Vidmantas Vaitkevičius, Viktorija Bitė, Jurgita Kristina </a:t>
            </a:r>
            <a:r>
              <a:rPr lang="lt-LT" cap="none" dirty="0" err="1">
                <a:latin typeface="Arial" panose="020B0604020202020204" pitchFamily="34" charset="0"/>
                <a:cs typeface="Arial" panose="020B0604020202020204" pitchFamily="34" charset="0"/>
              </a:rPr>
              <a:t>Pačkauskienė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, Vida </a:t>
            </a:r>
            <a:r>
              <a:rPr lang="lt-LT" cap="none" dirty="0" err="1">
                <a:latin typeface="Arial" panose="020B0604020202020204" pitchFamily="34" charset="0"/>
                <a:cs typeface="Arial" panose="020B0604020202020204" pitchFamily="34" charset="0"/>
              </a:rPr>
              <a:t>Ibianskienė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, menininkė-</a:t>
            </a:r>
            <a:r>
              <a:rPr lang="lt-LT" cap="none" dirty="0" err="1">
                <a:latin typeface="Arial" panose="020B0604020202020204" pitchFamily="34" charset="0"/>
                <a:cs typeface="Arial" panose="020B0604020202020204" pitchFamily="34" charset="0"/>
              </a:rPr>
              <a:t>iliustratorė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 Gabrielė </a:t>
            </a:r>
            <a:r>
              <a:rPr lang="lt-LT" cap="none" dirty="0" err="1">
                <a:latin typeface="Arial" panose="020B0604020202020204" pitchFamily="34" charset="0"/>
                <a:cs typeface="Arial" panose="020B0604020202020204" pitchFamily="34" charset="0"/>
              </a:rPr>
              <a:t>Penčylaitė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, keramikė, dailės terapeutė Inga Rudokaitė ir kiti žinomi menininkai bei Vilniaus dailės akademijos studentai. Lengvai suprantamos kalbos iliustracijas kūrė menininkai, o jas vertino žmonės su negalia.</a:t>
            </a:r>
          </a:p>
          <a:p>
            <a:pPr marL="0" indent="0" algn="just">
              <a:buNone/>
            </a:pP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           Kūrybinės dirbtuvės tapo  savotišku iššūkiu ir sykiu galimybe save išbandyti: </a:t>
            </a: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ar įmanoma simbolį išreikšti taip, kad suprastų visi?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EC6837-BD23-4261-8B3A-02021ADA7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3914" y="0"/>
            <a:ext cx="2658086" cy="951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53CAA5-6CAC-4219-AD05-91BB36EAA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73" y="6148415"/>
            <a:ext cx="701101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3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4F60-3EAE-4C0A-9425-B1D166BBB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KŪRYBINĖS DIRBTUVĖS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C1BA1-A1E9-4BEC-B1A0-900F290FBEF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695492"/>
            <a:ext cx="10363826" cy="3095707"/>
          </a:xfrm>
        </p:spPr>
        <p:txBody>
          <a:bodyPr/>
          <a:lstStyle/>
          <a:p>
            <a:pPr marL="0" indent="0" algn="just">
              <a:buNone/>
            </a:pP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          Kuriant tolerantišką aplinką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, kurioje komfortiškai jaustųsi regėjimo, protinę negalią turintieji, kitakalbiai, mažaraščiai, senjorai ar tiesiog išsiblaškę jauni žmonės, </a:t>
            </a: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svarbios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 tampa </a:t>
            </a: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lengvai suprantamos kalbos tekstus paaiškinančios iliustracijos 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– tą jau suprato pasaulis, ši idėja prigyja ir Lietuvoje.</a:t>
            </a:r>
          </a:p>
          <a:p>
            <a:pPr marL="0" indent="0">
              <a:buNone/>
            </a:pPr>
            <a:r>
              <a:rPr lang="lt-LT" b="1" cap="none" dirty="0">
                <a:latin typeface="Arial" panose="020B0604020202020204" pitchFamily="34" charset="0"/>
                <a:cs typeface="Arial" panose="020B0604020202020204" pitchFamily="34" charset="0"/>
              </a:rPr>
              <a:t>         Sukurtas iliustracijas 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rasite kiekvienam laisvai prieinamoje Neįgaliųjų reikalų departamento prie Socialinės apsaugos ir darbo ministerijos duomenų bazėje: 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www.ndt.lt</a:t>
            </a:r>
            <a: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ADDF59-BB51-470A-8838-5C94D0134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914" y="0"/>
            <a:ext cx="2658086" cy="951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BD9742-FF2D-440C-8068-177E101CD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73" y="5949898"/>
            <a:ext cx="701101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6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06D5-94BB-41EC-9165-59BD79198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439186"/>
            <a:ext cx="10364451" cy="1264256"/>
          </a:xfrm>
        </p:spPr>
        <p:txBody>
          <a:bodyPr>
            <a:normAutofit/>
          </a:bodyPr>
          <a:lstStyle/>
          <a:p>
            <a:r>
              <a:rPr lang="lt-LT" sz="7200" cap="none" dirty="0">
                <a:latin typeface="Arial" panose="020B0604020202020204" pitchFamily="34" charset="0"/>
                <a:cs typeface="Arial" panose="020B0604020202020204" pitchFamily="34" charset="0"/>
              </a:rPr>
              <a:t>Iliustracijų tema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6830A-52AC-46A3-BA6B-67188D6257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3005593"/>
            <a:ext cx="10363826" cy="2785606"/>
          </a:xfrm>
        </p:spPr>
        <p:txBody>
          <a:bodyPr/>
          <a:lstStyle/>
          <a:p>
            <a:endParaRPr lang="lt-LT" dirty="0"/>
          </a:p>
          <a:p>
            <a:pPr marL="0" indent="0" algn="ctr">
              <a:buNone/>
            </a:pPr>
            <a:r>
              <a:rPr lang="lt-LT" sz="6000" b="1" cap="none" dirty="0">
                <a:latin typeface="Arial" panose="020B0604020202020204" pitchFamily="34" charset="0"/>
                <a:cs typeface="Arial" panose="020B0604020202020204" pitchFamily="34" charset="0"/>
              </a:rPr>
              <a:t>Apie mane</a:t>
            </a:r>
          </a:p>
        </p:txBody>
      </p:sp>
    </p:spTree>
    <p:extLst>
      <p:ext uri="{BB962C8B-B14F-4D97-AF65-F5344CB8AC3E}">
        <p14:creationId xmlns:p14="http://schemas.microsoft.com/office/powerpoint/2010/main" val="398486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19533B-EF7C-E8ED-3920-D7F18D6DB6E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53661" y="-6538"/>
            <a:ext cx="5427090" cy="68645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056055-3768-6A02-6B09-EB2A8C8DB3C3}"/>
              </a:ext>
            </a:extLst>
          </p:cNvPr>
          <p:cNvSpPr txBox="1"/>
          <p:nvPr/>
        </p:nvSpPr>
        <p:spPr>
          <a:xfrm>
            <a:off x="772818" y="2337846"/>
            <a:ext cx="44071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Aš noriu draugauti</a:t>
            </a:r>
          </a:p>
          <a:p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2400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endParaRPr lang="lt-L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2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774B-0B7B-48D9-8030-37D896C4E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2587132"/>
            <a:ext cx="5359756" cy="1277202"/>
          </a:xfrm>
        </p:spPr>
        <p:txBody>
          <a:bodyPr>
            <a:normAutofit fontScale="90000"/>
          </a:bodyPr>
          <a:lstStyle/>
          <a:p>
            <a:pPr algn="l"/>
            <a:b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 gera nuotaika</a:t>
            </a:r>
            <a:br>
              <a:rPr lang="lt-LT" sz="36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700" cap="none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2700" cap="none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endParaRPr lang="lt-LT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3A1011-8964-4082-9574-BD35A651B16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66817" y="182879"/>
            <a:ext cx="6761773" cy="6611510"/>
          </a:xfrm>
        </p:spPr>
      </p:pic>
    </p:spTree>
    <p:extLst>
      <p:ext uri="{BB962C8B-B14F-4D97-AF65-F5344CB8AC3E}">
        <p14:creationId xmlns:p14="http://schemas.microsoft.com/office/powerpoint/2010/main" val="1003196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79A61-D6AB-4E52-A94A-39738FAC5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6835" y="2218414"/>
            <a:ext cx="5136541" cy="1614116"/>
          </a:xfrm>
        </p:spPr>
        <p:txBody>
          <a:bodyPr>
            <a:normAutofit fontScale="77500" lnSpcReduction="20000"/>
          </a:bodyPr>
          <a:lstStyle/>
          <a:p>
            <a:pPr algn="l"/>
            <a:br>
              <a:rPr lang="fi-FI" sz="6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 gera nuotaika</a:t>
            </a:r>
            <a:br>
              <a:rPr lang="fi-FI" sz="6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06DB183-9B08-453A-A240-B9148E26DDC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422131" y="-35672"/>
            <a:ext cx="4677890" cy="6902248"/>
          </a:xfrm>
        </p:spPr>
      </p:pic>
    </p:spTree>
    <p:extLst>
      <p:ext uri="{BB962C8B-B14F-4D97-AF65-F5344CB8AC3E}">
        <p14:creationId xmlns:p14="http://schemas.microsoft.com/office/powerpoint/2010/main" val="290625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F054C1-BA3E-41B0-8645-7CE1996FCCE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76989" y="0"/>
            <a:ext cx="6815011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C27C6-FBE2-44D4-B42F-0164CADFD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4660090" cy="1295092"/>
          </a:xfrm>
        </p:spPr>
        <p:txBody>
          <a:bodyPr>
            <a:normAutofit fontScale="92500" lnSpcReduction="20000"/>
          </a:bodyPr>
          <a:lstStyle/>
          <a:p>
            <a:pPr algn="l"/>
            <a:b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9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 gera nuotaika</a:t>
            </a:r>
            <a:br>
              <a:rPr lang="fi-FI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600" cap="none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i-FI" sz="2600" cap="none" dirty="0">
                <a:latin typeface="Arial" panose="020B0604020202020204" pitchFamily="34" charset="0"/>
                <a:cs typeface="Arial" panose="020B0604020202020204" pitchFamily="34" charset="0"/>
              </a:rPr>
              <a:t>irginija </a:t>
            </a:r>
            <a:r>
              <a:rPr lang="lt-LT" sz="2600" cap="none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fi-FI" sz="2600" cap="none" dirty="0">
                <a:latin typeface="Arial" panose="020B0604020202020204" pitchFamily="34" charset="0"/>
                <a:cs typeface="Arial" panose="020B0604020202020204" pitchFamily="34" charset="0"/>
              </a:rPr>
              <a:t>alinauskaitė</a:t>
            </a:r>
            <a:endParaRPr lang="lt-LT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444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E2E81-DB49-4411-AA9D-B33E7EF3A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5" y="2210463"/>
            <a:ext cx="4468634" cy="1916264"/>
          </a:xfrm>
        </p:spPr>
        <p:txBody>
          <a:bodyPr>
            <a:normAutofit/>
          </a:bodyPr>
          <a:lstStyle/>
          <a:p>
            <a:pPr algn="l"/>
            <a:b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 gera nuotaika</a:t>
            </a:r>
            <a:b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400" cap="none" dirty="0">
                <a:latin typeface="Arial" panose="020B0604020202020204" pitchFamily="34" charset="0"/>
                <a:cs typeface="Arial" panose="020B0604020202020204" pitchFamily="34" charset="0"/>
              </a:rPr>
              <a:t>Liucija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Pačkauskaitė</a:t>
            </a:r>
            <a:br>
              <a:rPr lang="fi-FI" dirty="0"/>
            </a:br>
            <a:endParaRPr lang="lt-LT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CD7E98-0CCB-47AE-B8A7-0638870A783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971430" y="0"/>
            <a:ext cx="5337976" cy="6891289"/>
          </a:xfrm>
        </p:spPr>
      </p:pic>
    </p:spTree>
    <p:extLst>
      <p:ext uri="{BB962C8B-B14F-4D97-AF65-F5344CB8AC3E}">
        <p14:creationId xmlns:p14="http://schemas.microsoft.com/office/powerpoint/2010/main" val="3939620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71647A-0170-48C7-9C68-A7C4C859CBE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99849" y="-2421"/>
            <a:ext cx="5623742" cy="678488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B4BC6-8C9B-4C01-A60F-47FF38EA2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0303" y="2600077"/>
            <a:ext cx="4540193" cy="1488844"/>
          </a:xfrm>
        </p:spPr>
        <p:txBody>
          <a:bodyPr>
            <a:normAutofit fontScale="55000" lnSpcReduction="20000"/>
          </a:bodyPr>
          <a:lstStyle/>
          <a:p>
            <a:pPr algn="l"/>
            <a:b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65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noriu draugauti</a:t>
            </a:r>
            <a:b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4400" cap="none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4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b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883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718F-A8EC-41B3-9B9C-0D5D50F89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250" y="1820849"/>
            <a:ext cx="4381169" cy="2266121"/>
          </a:xfrm>
        </p:spPr>
        <p:txBody>
          <a:bodyPr>
            <a:normAutofit fontScale="90000"/>
          </a:bodyPr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noriu draugauti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7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64CA93-DA6E-484F-959F-B60A6411D99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24087" y="-1"/>
            <a:ext cx="5616623" cy="6838789"/>
          </a:xfrm>
        </p:spPr>
      </p:pic>
    </p:spTree>
    <p:extLst>
      <p:ext uri="{BB962C8B-B14F-4D97-AF65-F5344CB8AC3E}">
        <p14:creationId xmlns:p14="http://schemas.microsoft.com/office/powerpoint/2010/main" val="3759752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E73CA-1E6B-4873-BC6D-4F50E8D15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030" y="1948070"/>
            <a:ext cx="4667415" cy="1480930"/>
          </a:xfrm>
        </p:spPr>
        <p:txBody>
          <a:bodyPr>
            <a:normAutofit fontScale="90000"/>
          </a:bodyPr>
          <a:lstStyle/>
          <a:p>
            <a:pPr algn="l"/>
            <a:b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noriu draugauti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700" cap="none" dirty="0">
                <a:latin typeface="Arial" panose="020B0604020202020204" pitchFamily="34" charset="0"/>
                <a:cs typeface="Arial" panose="020B0604020202020204" pitchFamily="34" charset="0"/>
              </a:rPr>
              <a:t>Agnė Župerkaitė</a:t>
            </a:r>
            <a:endParaRPr lang="lt-LT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B72DC4C-7E5C-4741-98F6-6FDFBAA671C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224233" y="0"/>
            <a:ext cx="6042581" cy="6857999"/>
          </a:xfrm>
        </p:spPr>
      </p:pic>
    </p:spTree>
    <p:extLst>
      <p:ext uri="{BB962C8B-B14F-4D97-AF65-F5344CB8AC3E}">
        <p14:creationId xmlns:p14="http://schemas.microsoft.com/office/powerpoint/2010/main" val="189044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CD76C7-3160-48A0-B312-648D1F09A8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327865" y="0"/>
            <a:ext cx="5333069" cy="685303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1201C-F1A3-481A-8689-EB73F76C4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230" y="2632852"/>
            <a:ext cx="3744233" cy="1422313"/>
          </a:xfrm>
        </p:spPr>
        <p:txBody>
          <a:bodyPr>
            <a:normAutofit fontScale="92500" lnSpcReduction="10000"/>
          </a:bodyPr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9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drąsus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cap="none" dirty="0">
                <a:latin typeface="Arial" panose="020B0604020202020204" pitchFamily="34" charset="0"/>
                <a:cs typeface="Arial" panose="020B0604020202020204" pitchFamily="34" charset="0"/>
              </a:rPr>
              <a:t>Liucija </a:t>
            </a:r>
            <a:r>
              <a:rPr lang="lt-LT" sz="2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Pačkauskaitė</a:t>
            </a:r>
            <a:endParaRPr lang="lt-LT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78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74AC2D2-3484-430E-A94A-C7CE74407CC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810003" y="10451"/>
            <a:ext cx="6104327" cy="684754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8BC8C-602E-44C6-8262-C720BCBB23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700" y="2266121"/>
            <a:ext cx="3935689" cy="1637969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drąsus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79003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11A375-90DC-42BD-B481-BFCAAB7D197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160192" y="97404"/>
            <a:ext cx="6663192" cy="666319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318B8-3FB2-4A50-8441-090FD9F6C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9917" y="2480807"/>
            <a:ext cx="3529546" cy="1518699"/>
          </a:xfrm>
        </p:spPr>
        <p:txBody>
          <a:bodyPr>
            <a:normAutofit/>
          </a:bodyPr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 gėda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3987823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F036-2395-41EA-8EE7-F21952427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144" y="2289976"/>
            <a:ext cx="3286319" cy="1415332"/>
          </a:xfrm>
        </p:spPr>
        <p:txBody>
          <a:bodyPr/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 gėda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9756F5B-C892-4F6C-AE07-0FEB8F1E9D8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013050" y="-18268"/>
            <a:ext cx="3372100" cy="6876268"/>
          </a:xfrm>
        </p:spPr>
      </p:pic>
    </p:spTree>
    <p:extLst>
      <p:ext uri="{BB962C8B-B14F-4D97-AF65-F5344CB8AC3E}">
        <p14:creationId xmlns:p14="http://schemas.microsoft.com/office/powerpoint/2010/main" val="1971696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2B0A1-057B-465F-A6A2-E981A9FB8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767" y="2467155"/>
            <a:ext cx="3831696" cy="1421034"/>
          </a:xfrm>
        </p:spPr>
        <p:txBody>
          <a:bodyPr>
            <a:normAutofit/>
          </a:bodyPr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 nepatinka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F3D279-BC21-4EF8-A245-E36C652D878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87205" y="166977"/>
            <a:ext cx="6543924" cy="6543924"/>
          </a:xfrm>
        </p:spPr>
      </p:pic>
    </p:spTree>
    <p:extLst>
      <p:ext uri="{BB962C8B-B14F-4D97-AF65-F5344CB8AC3E}">
        <p14:creationId xmlns:p14="http://schemas.microsoft.com/office/powerpoint/2010/main" val="4084356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DAF38D-DFEE-48B0-95AA-CB3A0C9A623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227852" y="7952"/>
            <a:ext cx="5007622" cy="685004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4B5C1-F325-4A34-AFD5-EC8EAFB9D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1478" y="2632851"/>
            <a:ext cx="3457985" cy="1422313"/>
          </a:xfrm>
        </p:spPr>
        <p:txBody>
          <a:bodyPr>
            <a:normAutofit fontScale="77500" lnSpcReduction="20000"/>
          </a:bodyPr>
          <a:lstStyle/>
          <a:p>
            <a:pPr algn="l"/>
            <a:br>
              <a:rPr lang="sv-SE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4600" b="1" cap="none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sv-SE" sz="4600" b="1" cap="none" dirty="0">
                <a:latin typeface="Arial" panose="020B0604020202020204" pitchFamily="34" charset="0"/>
                <a:cs typeface="Arial" panose="020B0604020202020204" pitchFamily="34" charset="0"/>
              </a:rPr>
              <a:t>an nepatinka</a:t>
            </a:r>
            <a:br>
              <a:rPr lang="sv-SE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100" cap="none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3100" cap="none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endParaRPr lang="lt-LT" sz="31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503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EC2FB6-825F-44D8-9219-9B9F0740159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82004" y="1"/>
            <a:ext cx="5268394" cy="683834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281F1-AFFE-40D9-8D61-91646AE7A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4744" y="2632852"/>
            <a:ext cx="3664718" cy="1589291"/>
          </a:xfrm>
        </p:spPr>
        <p:txBody>
          <a:bodyPr>
            <a:normAutofit/>
          </a:bodyPr>
          <a:lstStyle/>
          <a:p>
            <a:pPr algn="l"/>
            <a:br>
              <a:rPr lang="fi-FI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900" b="1" cap="none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i-FI" sz="3900" b="1" cap="none" dirty="0">
                <a:latin typeface="Arial" panose="020B0604020202020204" pitchFamily="34" charset="0"/>
                <a:cs typeface="Arial" panose="020B0604020202020204" pitchFamily="34" charset="0"/>
              </a:rPr>
              <a:t>an nepatinka</a:t>
            </a:r>
            <a:br>
              <a:rPr lang="fi-FI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600" cap="none" dirty="0">
                <a:latin typeface="Arial" panose="020B0604020202020204" pitchFamily="34" charset="0"/>
                <a:cs typeface="Arial" panose="020B0604020202020204" pitchFamily="34" charset="0"/>
              </a:rPr>
              <a:t>Liucija </a:t>
            </a:r>
            <a:r>
              <a:rPr lang="lt-LT" sz="2600" cap="none" dirty="0" err="1">
                <a:latin typeface="Arial" panose="020B0604020202020204" pitchFamily="34" charset="0"/>
                <a:cs typeface="Arial" panose="020B0604020202020204" pitchFamily="34" charset="0"/>
              </a:rPr>
              <a:t>Pačkauskaitė</a:t>
            </a:r>
            <a:endParaRPr lang="fi-FI" sz="26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67400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1D1DF49-15AA-4D86-B4DC-CC866AC5FCF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01242" y="0"/>
            <a:ext cx="6690758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F6AEF-AF39-4308-A55A-7EAB69DDD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632851"/>
            <a:ext cx="3935689" cy="1613145"/>
          </a:xfrm>
        </p:spPr>
        <p:txBody>
          <a:bodyPr>
            <a:normAutofit/>
          </a:bodyPr>
          <a:lstStyle/>
          <a:p>
            <a:pPr algn="l"/>
            <a:br>
              <a:rPr lang="fi-FI" dirty="0"/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kenčiu</a:t>
            </a:r>
            <a:br>
              <a:rPr lang="fi-FI" dirty="0"/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  <a:endParaRPr lang="fi-FI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54611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663E33F-E2D1-4569-90C7-4254D3E601D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794384" y="490975"/>
            <a:ext cx="7013303" cy="587006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D48C3-DBD7-4560-A40E-9F1F42C49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5962" y="2632852"/>
            <a:ext cx="3012397" cy="1899391"/>
          </a:xfrm>
        </p:spPr>
        <p:txBody>
          <a:bodyPr/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kenčiu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Liucija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Pačkauskaitė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50546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6288219-0E1F-4D84-868D-4D234B68EDD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31546" y="211497"/>
            <a:ext cx="6284717" cy="628471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FF5F9-35A5-49C4-ABFE-0D5606869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8943" y="2425148"/>
            <a:ext cx="3370520" cy="1836751"/>
          </a:xfrm>
        </p:spPr>
        <p:txBody>
          <a:bodyPr/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myliu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40716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58B43-DC13-4BCD-B702-5DA990C59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407" y="2965837"/>
            <a:ext cx="3935689" cy="1749286"/>
          </a:xfrm>
        </p:spPr>
        <p:txBody>
          <a:bodyPr>
            <a:normAutofit/>
          </a:bodyPr>
          <a:lstStyle/>
          <a:p>
            <a:pPr algn="l"/>
            <a:b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myliu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6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  <a:endParaRPr lang="lt-LT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B829846-328C-4F06-9E3E-5F92796CD00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825744" y="411480"/>
            <a:ext cx="6035040" cy="6035040"/>
          </a:xfrm>
        </p:spPr>
      </p:pic>
    </p:spTree>
    <p:extLst>
      <p:ext uri="{BB962C8B-B14F-4D97-AF65-F5344CB8AC3E}">
        <p14:creationId xmlns:p14="http://schemas.microsoft.com/office/powerpoint/2010/main" val="2179201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23AF0E-68A7-41E7-9D40-F956630427E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295177" y="254443"/>
            <a:ext cx="6333665" cy="647236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64048-451A-4815-8E68-283F8AFB3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7566" y="2632852"/>
            <a:ext cx="4451898" cy="2094423"/>
          </a:xfrm>
        </p:spPr>
        <p:txBody>
          <a:bodyPr/>
          <a:lstStyle/>
          <a:p>
            <a:pPr algn="l"/>
            <a:b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pavydžiu</a:t>
            </a:r>
            <a:b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Agnė Župerkaitė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5364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913E6E0-3FCA-425D-928B-35AE6DC842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0" y="241413"/>
            <a:ext cx="5639826" cy="648718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A3201-0724-4335-8D44-162BFE166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7381" y="2632852"/>
            <a:ext cx="3442082" cy="1668804"/>
          </a:xfrm>
        </p:spPr>
        <p:txBody>
          <a:bodyPr>
            <a:normAutofit/>
          </a:bodyPr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cap="none" dirty="0">
                <a:latin typeface="Arial" panose="020B0604020202020204" pitchFamily="34" charset="0"/>
                <a:cs typeface="Arial" panose="020B0604020202020204" pitchFamily="34" charset="0"/>
              </a:rPr>
              <a:t>Aš pavydžiu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87578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79A5F3-8550-468A-9207-E64D1E566FF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87205" y="609599"/>
            <a:ext cx="5385683" cy="53856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E7C76-9DB7-4CA0-A14D-53238AA71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Aš pavydžiu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06015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79A774-62B1-40D5-AED7-2302E7B096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06416" y="609599"/>
            <a:ext cx="6357158" cy="573554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05B25-D711-4ECB-9F19-A1198F313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734" y="2632852"/>
            <a:ext cx="4953663" cy="3158348"/>
          </a:xfrm>
        </p:spPr>
        <p:txBody>
          <a:bodyPr/>
          <a:lstStyle/>
          <a:p>
            <a:pPr algn="l"/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Jaučiuosi sergantis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Aldona Rasa Jankauskienė</a:t>
            </a:r>
            <a:br>
              <a:rPr lang="lt-LT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959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A98498-9AE2-4F8B-848E-B1DB3949259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937760" y="393321"/>
            <a:ext cx="7009760" cy="588025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DBE00-06B5-4AB8-9AF8-D1D53A73D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4480" y="2632852"/>
            <a:ext cx="4604984" cy="3158348"/>
          </a:xfrm>
        </p:spPr>
        <p:txBody>
          <a:bodyPr/>
          <a:lstStyle/>
          <a:p>
            <a:pPr algn="l"/>
            <a:br>
              <a:rPr lang="fi-FI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i-FI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aučiuosi sergantis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631191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6A6E2C-06F2-4021-952C-CFB55F014A7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809292" y="540689"/>
            <a:ext cx="5354339" cy="601212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33299-B254-4622-AA98-84FB06FFF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3" y="2632852"/>
            <a:ext cx="4518305" cy="3158348"/>
          </a:xfrm>
        </p:spPr>
        <p:txBody>
          <a:bodyPr/>
          <a:lstStyle/>
          <a:p>
            <a:pPr algn="l"/>
            <a:br>
              <a:rPr lang="fi-FI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i-FI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aučiuosi sergantis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Virginija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Kalinauskaitė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61718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F3929A-4BAF-4080-8FD5-0BC80E5F11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764514" y="-13002"/>
            <a:ext cx="3755062" cy="688267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81D44-FD36-4884-B70A-1BD2E03EC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4690321" cy="3158348"/>
          </a:xfrm>
        </p:spPr>
        <p:txBody>
          <a:bodyPr/>
          <a:lstStyle/>
          <a:p>
            <a:pPr algn="l"/>
            <a:br>
              <a:rPr lang="fi-FI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i-FI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aučiuosi </a:t>
            </a:r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nesaugus</a:t>
            </a:r>
            <a:endParaRPr lang="fi-FI" sz="36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i-FI" sz="2400" cap="non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ntanas</a:t>
            </a:r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Skučas</a:t>
            </a:r>
            <a:endParaRPr lang="lt-L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35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68C15-8E7B-48B1-BD84-11F5E1C19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7200" cap="none" dirty="0">
                <a:latin typeface="Arial" panose="020B0604020202020204" pitchFamily="34" charset="0"/>
                <a:cs typeface="Arial" panose="020B0604020202020204" pitchFamily="34" charset="0"/>
              </a:rPr>
              <a:t>Iliustracijų tema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76263-DCA7-4230-B20A-D07F9D1AC8A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6000" b="1" cap="none" dirty="0">
                <a:latin typeface="Arial" panose="020B0604020202020204" pitchFamily="34" charset="0"/>
                <a:cs typeface="Arial" panose="020B0604020202020204" pitchFamily="34" charset="0"/>
              </a:rPr>
              <a:t>Mano darbas</a:t>
            </a:r>
          </a:p>
        </p:txBody>
      </p:sp>
    </p:spTree>
    <p:extLst>
      <p:ext uri="{BB962C8B-B14F-4D97-AF65-F5344CB8AC3E}">
        <p14:creationId xmlns:p14="http://schemas.microsoft.com/office/powerpoint/2010/main" val="1768533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C1C760-A997-4C56-976F-3062173F48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36574" y="278296"/>
            <a:ext cx="5741652" cy="635174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BE502-5675-45BB-9DF2-42D129F85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2981" y="2632852"/>
            <a:ext cx="4985468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Gyvenimo aprašymas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2389730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E6DB65B-F6E2-4307-AFCF-75655FC855C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57962" y="509546"/>
            <a:ext cx="6138407" cy="601252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9B0D-3B67-482E-BF2F-90E4DB929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632852"/>
            <a:ext cx="5961158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Gyvenimo aprašymas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1513286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AD93AA6-7BE7-46BD-A344-ADCA83A9FC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362772" y="468738"/>
            <a:ext cx="5432289" cy="603497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A87AA-621B-47A3-AAF0-9A32468F7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5030" y="2632852"/>
            <a:ext cx="4977516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Gyvenimo aprašymas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Margarita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Valionytė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785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062148-8297-4812-ABEE-0A99E99D2E4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40850" y="609600"/>
            <a:ext cx="5919100" cy="581505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AB749-E346-41FA-BEF7-507588207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sutartis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2140659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B24AC07-985B-4040-8831-6F15061F2D1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16953" y="780498"/>
            <a:ext cx="6498686" cy="529700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11CD1-E8A7-4DAC-9834-2CAF2E095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sutartis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Margarita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Valionytė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42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F9F5D5-51AF-4C3B-B4A2-E4ED2569BB8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945015" y="583490"/>
            <a:ext cx="5691020" cy="569102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E249B-4B85-450E-9B45-72F2DDFEB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4282915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užmokestis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490226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249453D-E672-4B2C-8F4B-44FACE360AC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484627" y="609599"/>
            <a:ext cx="5793599" cy="557294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68BAE-4582-4FB6-B935-9AE3383A7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4214817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užmokestis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820338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5C9E6B0-03CA-46DD-831C-FB3FC8439EC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173829" y="1496982"/>
            <a:ext cx="6375501" cy="429421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2C761-845D-4BB9-B26E-59877E464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670" y="3069202"/>
            <a:ext cx="4206793" cy="2721997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užmokestis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Margarita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Valionytė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39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C806D7-D700-40F0-9826-CD3AB38F1F0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118170" y="1223576"/>
            <a:ext cx="6527616" cy="49333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B0485-D264-47D7-BCB1-756B17286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grafikas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Margarita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Valionytė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6972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5388E7-9F96-49BD-9679-3A123114E55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5999" y="609600"/>
            <a:ext cx="4701871" cy="594145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2272A-AF25-4CB3-BA4A-6D17529A7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883" y="2894273"/>
            <a:ext cx="5231959" cy="2904877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Pareigybės aprašymas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Margarita </a:t>
            </a:r>
            <a:r>
              <a:rPr lang="lt-LT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Valionytė</a:t>
            </a:r>
            <a:endParaRPr lang="lt-LT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2113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3DF394-FD42-4F52-8FAF-F4A6F095DDE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87205" y="609599"/>
            <a:ext cx="5624223" cy="562422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F392E-92D7-42DA-9201-13EC29629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Kolegos darbe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36104350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6E9734-0FF9-4840-AA58-A2BF0511814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468120" y="609599"/>
            <a:ext cx="5857791" cy="560036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08582-47BE-46B9-B446-2F8DD042A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Kolegos darbe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40970449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F1D404-D66F-4370-8FCA-9BA01CC219E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849463" y="1066800"/>
            <a:ext cx="6815856" cy="457182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A61F3-ED35-446A-8604-C947C7226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Kolegos darbe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Viktorija Bitė</a:t>
            </a:r>
          </a:p>
        </p:txBody>
      </p:sp>
    </p:spTree>
    <p:extLst>
      <p:ext uri="{BB962C8B-B14F-4D97-AF65-F5344CB8AC3E}">
        <p14:creationId xmlns:p14="http://schemas.microsoft.com/office/powerpoint/2010/main" val="4169101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E5C5E9-8EA0-4DB7-B4D4-8874F84A46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73589" y="609599"/>
            <a:ext cx="6027704" cy="556856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B2E41-2717-429A-BBD4-ED73D7D49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4095548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Vadovo įsakymas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22153547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8ABCCB4-7856-4387-A668-2A3BF94A78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675346" y="609599"/>
            <a:ext cx="5455925" cy="564807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79B16-0F61-4625-A035-06E3DDCE3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4103499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Vadovo įsakymas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11163054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C4FB5D-67C9-4B51-8199-9EA1C0FA8B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927338" y="930503"/>
            <a:ext cx="6933409" cy="499699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7B8AE-6341-4493-B324-7A267F43F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3224" y="2632852"/>
            <a:ext cx="4396239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Vadovo įsakymas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Viktorija Bitė</a:t>
            </a:r>
          </a:p>
        </p:txBody>
      </p:sp>
    </p:spTree>
    <p:extLst>
      <p:ext uri="{BB962C8B-B14F-4D97-AF65-F5344CB8AC3E}">
        <p14:creationId xmlns:p14="http://schemas.microsoft.com/office/powerpoint/2010/main" val="4140607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F2FE52-2146-4FC9-B0BC-99E7429E6C6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78413" y="1461198"/>
            <a:ext cx="6831929" cy="433000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DB620-0538-4187-84C3-8BB0A8F0A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5722" y="2561290"/>
            <a:ext cx="3935689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inspekcija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</p:txBody>
      </p:sp>
    </p:spTree>
    <p:extLst>
      <p:ext uri="{BB962C8B-B14F-4D97-AF65-F5344CB8AC3E}">
        <p14:creationId xmlns:p14="http://schemas.microsoft.com/office/powerpoint/2010/main" val="16203875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1ED49DB-5144-477E-B520-DBF3B65784F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46608" y="1097876"/>
            <a:ext cx="6610680" cy="469332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4BFB8-9B79-4394-ADD9-3F627AC46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inspekcija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Dirbtinis intelektas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442937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29C5028-A738-4D07-B424-4C5439B483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264111" y="652266"/>
            <a:ext cx="6114205" cy="534673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A2AB1-5FFC-4FD0-8D7E-AA5E68B3F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Darbo inspekcija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Viktorija Bitė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741820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A9888A-B0BB-4793-9151-9DF139A960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78413" y="1072364"/>
            <a:ext cx="6873228" cy="471883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42D51-01C1-4EE3-88F7-A26243632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228" y="2632852"/>
            <a:ext cx="4070235" cy="3158348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Nuotolinis darbas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Viktorija Bitė</a:t>
            </a:r>
          </a:p>
        </p:txBody>
      </p:sp>
    </p:spTree>
    <p:extLst>
      <p:ext uri="{BB962C8B-B14F-4D97-AF65-F5344CB8AC3E}">
        <p14:creationId xmlns:p14="http://schemas.microsoft.com/office/powerpoint/2010/main" val="37532793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D2E42CB-8F6F-4313-8142-43BD70CBB7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56587" y="883914"/>
            <a:ext cx="6243875" cy="490728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96530-6CC6-48EF-84C8-7E50A12D8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611" y="2647784"/>
            <a:ext cx="5166972" cy="3143415"/>
          </a:xfrm>
        </p:spPr>
        <p:txBody>
          <a:bodyPr/>
          <a:lstStyle/>
          <a:p>
            <a:pPr algn="l"/>
            <a:r>
              <a:rPr lang="lt-LT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Nuotolinis susitikimas</a:t>
            </a:r>
          </a:p>
          <a:p>
            <a:pPr algn="l"/>
            <a:r>
              <a:rPr lang="lt-LT" sz="2400" cap="none" dirty="0">
                <a:latin typeface="Arial" panose="020B0604020202020204" pitchFamily="34" charset="0"/>
                <a:cs typeface="Arial" panose="020B0604020202020204" pitchFamily="34" charset="0"/>
              </a:rPr>
              <a:t>Viktorija Bitė</a:t>
            </a:r>
          </a:p>
        </p:txBody>
      </p:sp>
    </p:spTree>
    <p:extLst>
      <p:ext uri="{BB962C8B-B14F-4D97-AF65-F5344CB8AC3E}">
        <p14:creationId xmlns:p14="http://schemas.microsoft.com/office/powerpoint/2010/main" val="196087493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4011</TotalTime>
  <Words>452</Words>
  <Application>Microsoft Office PowerPoint</Application>
  <PresentationFormat>Plačiaekranė</PresentationFormat>
  <Paragraphs>89</Paragraphs>
  <Slides>52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52</vt:i4>
      </vt:variant>
    </vt:vector>
  </HeadingPairs>
  <TitlesOfParts>
    <vt:vector size="55" baseType="lpstr">
      <vt:lpstr>Arial</vt:lpstr>
      <vt:lpstr>Tw Cen MT</vt:lpstr>
      <vt:lpstr>Droplet</vt:lpstr>
      <vt:lpstr>Lengvai suprantamos kalbos tekstus paaiškinančios iliustracijos</vt:lpstr>
      <vt:lpstr>Kūrybinės dirbtuvės</vt:lpstr>
      <vt:lpstr>KŪRYBINĖS DIRBTUVĖS</vt:lpstr>
      <vt:lpstr>Iliustracijų tema</vt:lpstr>
      <vt:lpstr>„PowerPoint“ pateiktis</vt:lpstr>
      <vt:lpstr> Man gera nuotaika Virginija Kalinauskaitė</vt:lpstr>
      <vt:lpstr>„PowerPoint“ pateiktis</vt:lpstr>
      <vt:lpstr>„PowerPoint“ pateiktis</vt:lpstr>
      <vt:lpstr> Man gera nuotaika Liucija Pačkauskaitė </vt:lpstr>
      <vt:lpstr>„PowerPoint“ pateiktis</vt:lpstr>
      <vt:lpstr> Aš noriu draugauti Dirbtinis intelektas  </vt:lpstr>
      <vt:lpstr> Aš noriu draugauti Agnė Župerkaitė</vt:lpstr>
      <vt:lpstr>„PowerPoint“ pateiktis</vt:lpstr>
      <vt:lpstr>„PowerPoint“ pateiktis</vt:lpstr>
      <vt:lpstr>„PowerPoint“ pateiktis</vt:lpstr>
      <vt:lpstr> Man gėda Virginija Kalinauskaitė</vt:lpstr>
      <vt:lpstr> Man nepatinka Dirbtinis intelektas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Iliustracijų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LENGVAI SUPRANTAMOS KALBOS TEKSTUS PAAIŠKINANČIOS ILIUSTRACIJOS</dc:title>
  <dc:creator>Rita Karpuvienė</dc:creator>
  <cp:lastModifiedBy>Raminta Motiejūnaitė</cp:lastModifiedBy>
  <cp:revision>211</cp:revision>
  <dcterms:created xsi:type="dcterms:W3CDTF">2022-08-30T12:49:32Z</dcterms:created>
  <dcterms:modified xsi:type="dcterms:W3CDTF">2022-10-04T08:32:41Z</dcterms:modified>
</cp:coreProperties>
</file>